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11.png"/><Relationship Id="rId21" Type="http://schemas.openxmlformats.org/officeDocument/2006/relationships/image" Target="../media/image127.png"/><Relationship Id="rId7" Type="http://schemas.openxmlformats.org/officeDocument/2006/relationships/image" Target="../media/image6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32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36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.png"/><Relationship Id="rId3" Type="http://schemas.openxmlformats.org/officeDocument/2006/relationships/image" Target="../media/image129.png"/><Relationship Id="rId7" Type="http://schemas.openxmlformats.org/officeDocument/2006/relationships/image" Target="../media/image112.png"/><Relationship Id="rId12" Type="http://schemas.openxmlformats.org/officeDocument/2006/relationships/image" Target="../media/image134.png"/><Relationship Id="rId2" Type="http://schemas.openxmlformats.org/officeDocument/2006/relationships/image" Target="../media/image128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3.png"/><Relationship Id="rId5" Type="http://schemas.openxmlformats.org/officeDocument/2006/relationships/image" Target="../media/image32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4" Type="http://schemas.openxmlformats.org/officeDocument/2006/relationships/image" Target="../media/image130.png"/><Relationship Id="rId9" Type="http://schemas.openxmlformats.org/officeDocument/2006/relationships/image" Target="../media/image113.png"/><Relationship Id="rId14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.png"/><Relationship Id="rId3" Type="http://schemas.openxmlformats.org/officeDocument/2006/relationships/image" Target="../media/image138.png"/><Relationship Id="rId7" Type="http://schemas.openxmlformats.org/officeDocument/2006/relationships/image" Target="../media/image112.png"/><Relationship Id="rId12" Type="http://schemas.openxmlformats.org/officeDocument/2006/relationships/image" Target="../media/image141.png"/><Relationship Id="rId2" Type="http://schemas.openxmlformats.org/officeDocument/2006/relationships/image" Target="../media/image128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40.png"/><Relationship Id="rId5" Type="http://schemas.openxmlformats.org/officeDocument/2006/relationships/image" Target="../media/image32.png"/><Relationship Id="rId15" Type="http://schemas.openxmlformats.org/officeDocument/2006/relationships/image" Target="../media/image143.png"/><Relationship Id="rId10" Type="http://schemas.openxmlformats.org/officeDocument/2006/relationships/image" Target="../media/image139.png"/><Relationship Id="rId4" Type="http://schemas.openxmlformats.org/officeDocument/2006/relationships/image" Target="../media/image130.png"/><Relationship Id="rId9" Type="http://schemas.openxmlformats.org/officeDocument/2006/relationships/image" Target="../media/image113.png"/><Relationship Id="rId1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1.png"/><Relationship Id="rId3" Type="http://schemas.openxmlformats.org/officeDocument/2006/relationships/image" Target="../media/image32.png"/><Relationship Id="rId7" Type="http://schemas.openxmlformats.org/officeDocument/2006/relationships/image" Target="../media/image113.png"/><Relationship Id="rId12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49.png"/><Relationship Id="rId5" Type="http://schemas.openxmlformats.org/officeDocument/2006/relationships/image" Target="../media/image112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6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9.png"/><Relationship Id="rId3" Type="http://schemas.openxmlformats.org/officeDocument/2006/relationships/image" Target="../media/image32.png"/><Relationship Id="rId7" Type="http://schemas.openxmlformats.org/officeDocument/2006/relationships/image" Target="../media/image113.png"/><Relationship Id="rId12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57.png"/><Relationship Id="rId5" Type="http://schemas.openxmlformats.org/officeDocument/2006/relationships/image" Target="../media/image112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46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62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66.png"/><Relationship Id="rId5" Type="http://schemas.openxmlformats.org/officeDocument/2006/relationships/image" Target="../media/image36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12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12" Type="http://schemas.openxmlformats.org/officeDocument/2006/relationships/image" Target="../media/image1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9.png"/><Relationship Id="rId11" Type="http://schemas.openxmlformats.org/officeDocument/2006/relationships/image" Target="../media/image182.png"/><Relationship Id="rId5" Type="http://schemas.openxmlformats.org/officeDocument/2006/relationships/image" Target="../media/image178.pn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1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9.png"/><Relationship Id="rId21" Type="http://schemas.openxmlformats.org/officeDocument/2006/relationships/image" Target="../media/image182.png"/><Relationship Id="rId7" Type="http://schemas.openxmlformats.org/officeDocument/2006/relationships/image" Target="../media/image18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32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5.png"/><Relationship Id="rId5" Type="http://schemas.openxmlformats.org/officeDocument/2006/relationships/image" Target="../media/image36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90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image" Target="../media/image205.png"/><Relationship Id="rId7" Type="http://schemas.openxmlformats.org/officeDocument/2006/relationships/image" Target="../media/image6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image" Target="../media/image32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07.png"/><Relationship Id="rId5" Type="http://schemas.openxmlformats.org/officeDocument/2006/relationships/image" Target="../media/image36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image" Target="../media/image190.png"/><Relationship Id="rId9" Type="http://schemas.openxmlformats.org/officeDocument/2006/relationships/image" Target="../media/image182.png"/><Relationship Id="rId14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15.png"/><Relationship Id="rId21" Type="http://schemas.openxmlformats.org/officeDocument/2006/relationships/image" Target="../media/image227.png"/><Relationship Id="rId7" Type="http://schemas.openxmlformats.org/officeDocument/2006/relationships/image" Target="../media/image6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2" Type="http://schemas.openxmlformats.org/officeDocument/2006/relationships/image" Target="../media/image32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5" Type="http://schemas.openxmlformats.org/officeDocument/2006/relationships/image" Target="../media/image36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190.png"/><Relationship Id="rId9" Type="http://schemas.openxmlformats.org/officeDocument/2006/relationships/image" Target="../media/image182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38.png"/><Relationship Id="rId3" Type="http://schemas.openxmlformats.org/officeDocument/2006/relationships/image" Target="../media/image232.png"/><Relationship Id="rId7" Type="http://schemas.openxmlformats.org/officeDocument/2006/relationships/image" Target="../media/image181.png"/><Relationship Id="rId12" Type="http://schemas.openxmlformats.org/officeDocument/2006/relationships/image" Target="../media/image2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6.png"/><Relationship Id="rId5" Type="http://schemas.openxmlformats.org/officeDocument/2006/relationships/image" Target="../media/image36.png"/><Relationship Id="rId10" Type="http://schemas.openxmlformats.org/officeDocument/2006/relationships/image" Target="../media/image235.png"/><Relationship Id="rId4" Type="http://schemas.openxmlformats.org/officeDocument/2006/relationships/image" Target="../media/image190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" Type="http://schemas.openxmlformats.org/officeDocument/2006/relationships/image" Target="../media/image240.png"/><Relationship Id="rId21" Type="http://schemas.openxmlformats.org/officeDocument/2006/relationships/image" Target="../media/image253.png"/><Relationship Id="rId34" Type="http://schemas.openxmlformats.org/officeDocument/2006/relationships/image" Target="../media/image266.png"/><Relationship Id="rId7" Type="http://schemas.openxmlformats.org/officeDocument/2006/relationships/image" Target="../media/image181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2" Type="http://schemas.openxmlformats.org/officeDocument/2006/relationships/image" Target="../media/image32.png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32" Type="http://schemas.openxmlformats.org/officeDocument/2006/relationships/image" Target="../media/image264.png"/><Relationship Id="rId5" Type="http://schemas.openxmlformats.org/officeDocument/2006/relationships/image" Target="../media/image36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31" Type="http://schemas.openxmlformats.org/officeDocument/2006/relationships/image" Target="../media/image263.png"/><Relationship Id="rId4" Type="http://schemas.openxmlformats.org/officeDocument/2006/relationships/image" Target="../media/image190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8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5.png"/><Relationship Id="rId15" Type="http://schemas.openxmlformats.org/officeDocument/2006/relationships/image" Target="../media/image6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2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6.png"/><Relationship Id="rId5" Type="http://schemas.openxmlformats.org/officeDocument/2006/relationships/image" Target="../media/image65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34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37.png"/><Relationship Id="rId12" Type="http://schemas.openxmlformats.org/officeDocument/2006/relationships/image" Target="../media/image8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9.png"/><Relationship Id="rId5" Type="http://schemas.openxmlformats.org/officeDocument/2006/relationships/image" Target="../media/image34.png"/><Relationship Id="rId10" Type="http://schemas.openxmlformats.org/officeDocument/2006/relationships/image" Target="../media/image78.png"/><Relationship Id="rId4" Type="http://schemas.openxmlformats.org/officeDocument/2006/relationships/image" Target="../media/image6.png"/><Relationship Id="rId9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82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6.png"/><Relationship Id="rId2" Type="http://schemas.openxmlformats.org/officeDocument/2006/relationships/image" Target="../media/image32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36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34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1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05.png"/><Relationship Id="rId5" Type="http://schemas.openxmlformats.org/officeDocument/2006/relationships/image" Target="../media/image36.png"/><Relationship Id="rId10" Type="http://schemas.openxmlformats.org/officeDocument/2006/relationships/image" Target="../media/image104.png"/><Relationship Id="rId4" Type="http://schemas.openxmlformats.org/officeDocument/2006/relationships/image" Target="../media/image34.png"/><Relationship Id="rId9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27099" y="8460980"/>
            <a:ext cx="3226019" cy="754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39448" y="-180285"/>
            <a:ext cx="10330014" cy="10330014"/>
            <a:chOff x="-1439448" y="-180285"/>
            <a:chExt cx="10330014" cy="103300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39448" y="-180285"/>
              <a:ext cx="10330014" cy="103300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5465" y="2604675"/>
            <a:ext cx="9539652" cy="37806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2949" y="5649931"/>
            <a:ext cx="9646176" cy="1097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6954" y="5877882"/>
            <a:ext cx="3061995" cy="493714"/>
            <a:chOff x="6426954" y="5877882"/>
            <a:chExt cx="3061995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6954" y="5877882"/>
              <a:ext cx="306199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1040" y="9106782"/>
            <a:ext cx="9480465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54555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6"/>
            <a:ext cx="672389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0118" y="5624690"/>
            <a:ext cx="2830092" cy="1768807"/>
            <a:chOff x="1090118" y="5624690"/>
            <a:chExt cx="2830092" cy="17688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118" y="5624690"/>
              <a:ext cx="2830092" cy="1768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5396" y="4355665"/>
            <a:ext cx="3266402" cy="1772703"/>
            <a:chOff x="6935396" y="4355665"/>
            <a:chExt cx="3266402" cy="1772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5396" y="4355665"/>
              <a:ext cx="3266402" cy="1772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194" y="7766427"/>
            <a:ext cx="2864366" cy="991787"/>
            <a:chOff x="1254194" y="7766427"/>
            <a:chExt cx="2864366" cy="9917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194" y="7766427"/>
              <a:ext cx="2864366" cy="991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05164" y="2242629"/>
            <a:ext cx="2047946" cy="1536313"/>
            <a:chOff x="2505164" y="2242629"/>
            <a:chExt cx="2047946" cy="15363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5164" y="2242629"/>
              <a:ext cx="2047946" cy="15363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14289" y="6795653"/>
            <a:ext cx="4538495" cy="1371429"/>
            <a:chOff x="6314289" y="6795653"/>
            <a:chExt cx="4538495" cy="13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314289" y="6795653"/>
              <a:ext cx="1362641" cy="1362641"/>
              <a:chOff x="6314289" y="6795653"/>
              <a:chExt cx="1362641" cy="136264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14289" y="6795653"/>
                <a:ext cx="1362641" cy="136264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519450" y="7147717"/>
              <a:ext cx="3327336" cy="848673"/>
              <a:chOff x="7519450" y="7147717"/>
              <a:chExt cx="3327336" cy="84867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19450" y="7147717"/>
                <a:ext cx="3327336" cy="84867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392185" y="7273407"/>
            <a:ext cx="608193" cy="608193"/>
            <a:chOff x="2392185" y="7273407"/>
            <a:chExt cx="608193" cy="6081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2185" y="7273407"/>
              <a:ext cx="608193" cy="608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51743" y="4165503"/>
            <a:ext cx="1289077" cy="1037930"/>
            <a:chOff x="2051743" y="4165503"/>
            <a:chExt cx="1289077" cy="103793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860000">
              <a:off x="2051743" y="4165503"/>
              <a:ext cx="1289077" cy="10379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51776" y="4491184"/>
            <a:ext cx="812417" cy="3274369"/>
            <a:chOff x="4751776" y="4491184"/>
            <a:chExt cx="812417" cy="327436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660000">
              <a:off x="4751776" y="4491184"/>
              <a:ext cx="812417" cy="32743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26161" y="6299570"/>
            <a:ext cx="514751" cy="675295"/>
            <a:chOff x="8326161" y="6299570"/>
            <a:chExt cx="514751" cy="67529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438663" y="6572616"/>
              <a:ext cx="289746" cy="514751"/>
              <a:chOff x="8438663" y="6572616"/>
              <a:chExt cx="289746" cy="51475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8438663" y="6572616"/>
                <a:ext cx="289746" cy="51475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438663" y="6187067"/>
              <a:ext cx="289746" cy="514751"/>
              <a:chOff x="8438663" y="6187067"/>
              <a:chExt cx="289746" cy="51475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8438663" y="6187067"/>
                <a:ext cx="289746" cy="51475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438663" y="6379841"/>
              <a:ext cx="289746" cy="514751"/>
              <a:chOff x="8438663" y="6379841"/>
              <a:chExt cx="289746" cy="51475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8438663" y="6379841"/>
                <a:ext cx="289746" cy="514751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82009" y="1720224"/>
            <a:ext cx="2043175" cy="45713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16449" y="7954001"/>
            <a:ext cx="1951750" cy="100402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936977" y="2576477"/>
            <a:ext cx="812417" cy="3274369"/>
            <a:chOff x="10936977" y="2576477"/>
            <a:chExt cx="812417" cy="32743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140000">
              <a:off x="10936977" y="2576477"/>
              <a:ext cx="812417" cy="327436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62858" y="5780620"/>
            <a:ext cx="2165332" cy="52137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345681" y="3025725"/>
            <a:ext cx="3755162" cy="2414033"/>
            <a:chOff x="13345681" y="3025725"/>
            <a:chExt cx="3755162" cy="241403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45681" y="3025725"/>
              <a:ext cx="3755162" cy="2414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0178" y="2725606"/>
            <a:ext cx="10984687" cy="2417251"/>
            <a:chOff x="2540178" y="2725606"/>
            <a:chExt cx="10984687" cy="24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0178" y="2725606"/>
              <a:ext cx="10984687" cy="2417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2302" y="1751488"/>
            <a:ext cx="7741175" cy="3391369"/>
            <a:chOff x="1272302" y="1751488"/>
            <a:chExt cx="7741175" cy="33913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302" y="1751488"/>
              <a:ext cx="7741175" cy="33913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7938" y="6961340"/>
            <a:ext cx="8165337" cy="2417251"/>
            <a:chOff x="3627938" y="6961340"/>
            <a:chExt cx="8165337" cy="2417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7938" y="6961340"/>
              <a:ext cx="8165337" cy="2417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001" y="704056"/>
            <a:ext cx="3100875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1220" y="794996"/>
            <a:ext cx="672389" cy="6121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90478" y="2049962"/>
            <a:ext cx="3378634" cy="7999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4304" y="6266117"/>
            <a:ext cx="4637100" cy="7999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19049" y="3128696"/>
            <a:ext cx="4074243" cy="18015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42080" y="5698225"/>
            <a:ext cx="8378102" cy="3672220"/>
            <a:chOff x="8542080" y="5698225"/>
            <a:chExt cx="8378102" cy="36722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2080" y="5698225"/>
              <a:ext cx="8378102" cy="367222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29820" y="7378563"/>
            <a:ext cx="4844919" cy="180154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690" y="6818487"/>
            <a:ext cx="3294809" cy="1201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0178" y="2725606"/>
            <a:ext cx="10984687" cy="2417251"/>
            <a:chOff x="2540178" y="2725606"/>
            <a:chExt cx="10984687" cy="24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0178" y="2725606"/>
              <a:ext cx="10984687" cy="2417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2302" y="1751488"/>
            <a:ext cx="7741175" cy="3391369"/>
            <a:chOff x="1272302" y="1751488"/>
            <a:chExt cx="7741175" cy="33913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302" y="1751488"/>
              <a:ext cx="7741175" cy="33913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7938" y="6961340"/>
            <a:ext cx="8165337" cy="2417251"/>
            <a:chOff x="3627938" y="6961340"/>
            <a:chExt cx="8165337" cy="2417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7938" y="6961340"/>
              <a:ext cx="8165337" cy="2417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001" y="704056"/>
            <a:ext cx="3100875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1220" y="794996"/>
            <a:ext cx="672389" cy="6121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28573" y="2069011"/>
            <a:ext cx="2447749" cy="7999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0497" y="6266116"/>
            <a:ext cx="4637100" cy="7999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7144" y="3119173"/>
            <a:ext cx="4074244" cy="12460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42080" y="5698225"/>
            <a:ext cx="8378102" cy="3672220"/>
            <a:chOff x="8542080" y="5698225"/>
            <a:chExt cx="8378102" cy="36722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2080" y="5698225"/>
              <a:ext cx="8378102" cy="367222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25058" y="7378563"/>
            <a:ext cx="4844919" cy="18015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13239" y="1667459"/>
            <a:ext cx="4654711" cy="3334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36150" y="3046956"/>
            <a:ext cx="6954285" cy="6083975"/>
            <a:chOff x="1936150" y="3046956"/>
            <a:chExt cx="6954285" cy="608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6150" y="3046956"/>
              <a:ext cx="6954285" cy="608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2592634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72389" cy="612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13483" y="3047785"/>
            <a:ext cx="6954285" cy="6083975"/>
            <a:chOff x="9213483" y="3047785"/>
            <a:chExt cx="6954285" cy="60839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3483" y="3047785"/>
              <a:ext cx="6954285" cy="60839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66174" y="3404183"/>
            <a:ext cx="4635960" cy="10971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49637" y="5284656"/>
            <a:ext cx="5416807" cy="33558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0620" y="2289690"/>
            <a:ext cx="2853167" cy="2853167"/>
            <a:chOff x="1420620" y="2289690"/>
            <a:chExt cx="2853167" cy="28531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620" y="2289690"/>
              <a:ext cx="2853167" cy="28531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48574" y="7749097"/>
            <a:ext cx="3727620" cy="10971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14287" y="3695401"/>
            <a:ext cx="5479942" cy="38750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31312" y="6744307"/>
            <a:ext cx="2853167" cy="2853167"/>
            <a:chOff x="14131312" y="6744307"/>
            <a:chExt cx="2853167" cy="28531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31312" y="6744307"/>
              <a:ext cx="2853167" cy="2853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36150" y="3046956"/>
            <a:ext cx="6954285" cy="6083975"/>
            <a:chOff x="1936150" y="3046956"/>
            <a:chExt cx="6954285" cy="6083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6150" y="3046956"/>
              <a:ext cx="6954285" cy="6083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2592634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72389" cy="612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13483" y="3049402"/>
            <a:ext cx="6954285" cy="6083975"/>
            <a:chOff x="9213483" y="3049402"/>
            <a:chExt cx="6954285" cy="60839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3483" y="3049402"/>
              <a:ext cx="6954285" cy="60839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48078" y="3447993"/>
            <a:ext cx="4461077" cy="10285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36915" y="5176696"/>
            <a:ext cx="5473203" cy="36369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0620" y="2289690"/>
            <a:ext cx="2853167" cy="2853167"/>
            <a:chOff x="1420620" y="2289690"/>
            <a:chExt cx="2853167" cy="28531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620" y="2289690"/>
              <a:ext cx="2853167" cy="28531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1501" y="7682431"/>
            <a:ext cx="4684189" cy="10971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14287" y="3676354"/>
            <a:ext cx="5253764" cy="39585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31312" y="6572878"/>
            <a:ext cx="2853167" cy="2853167"/>
            <a:chOff x="14131312" y="6572878"/>
            <a:chExt cx="2853167" cy="28531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31312" y="6572878"/>
              <a:ext cx="2853167" cy="2853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9780" y="3084097"/>
            <a:ext cx="6244872" cy="4160646"/>
            <a:chOff x="10579780" y="3084097"/>
            <a:chExt cx="6244872" cy="4160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9780" y="3084097"/>
              <a:ext cx="6244872" cy="4160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6"/>
            <a:ext cx="672389" cy="612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3001" y="704056"/>
            <a:ext cx="2884372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89505" y="1697574"/>
            <a:ext cx="2173940" cy="2173940"/>
            <a:chOff x="2989505" y="1697574"/>
            <a:chExt cx="2173940" cy="21739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9505" y="1697574"/>
              <a:ext cx="2173940" cy="2173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9377" y="1978196"/>
            <a:ext cx="5714403" cy="1335742"/>
            <a:chOff x="5849377" y="1978196"/>
            <a:chExt cx="5714403" cy="13357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9377" y="1978196"/>
              <a:ext cx="5714403" cy="13357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41061" y="3871514"/>
            <a:ext cx="1755108" cy="3214174"/>
            <a:chOff x="2341061" y="3871514"/>
            <a:chExt cx="1755108" cy="32141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41061" y="3871514"/>
              <a:ext cx="1755108" cy="32141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41882" y="3836009"/>
            <a:ext cx="4915264" cy="2537505"/>
            <a:chOff x="5141882" y="3836009"/>
            <a:chExt cx="4915264" cy="2537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1882" y="3836009"/>
              <a:ext cx="4915264" cy="25375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3196" y="1907098"/>
            <a:ext cx="4350468" cy="1506350"/>
            <a:chOff x="11913196" y="1907098"/>
            <a:chExt cx="4350468" cy="15063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13196" y="1907098"/>
              <a:ext cx="4350468" cy="15063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52381" y="6652737"/>
            <a:ext cx="5469025" cy="3076327"/>
            <a:chOff x="8952381" y="6652737"/>
            <a:chExt cx="5469025" cy="30763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52381" y="6652737"/>
              <a:ext cx="5469025" cy="30763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37480" y="6776546"/>
            <a:ext cx="5298102" cy="3311314"/>
            <a:chOff x="4737480" y="6776546"/>
            <a:chExt cx="5298102" cy="33113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37480" y="6776546"/>
              <a:ext cx="5298102" cy="33113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23575" y="6238857"/>
            <a:ext cx="4038275" cy="4038275"/>
            <a:chOff x="13023575" y="6238857"/>
            <a:chExt cx="4038275" cy="40382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3575" y="6238857"/>
              <a:ext cx="4038275" cy="40382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01409" y="7180054"/>
            <a:ext cx="2208127" cy="2208127"/>
            <a:chOff x="2901409" y="7180054"/>
            <a:chExt cx="2208127" cy="22081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01409" y="7180054"/>
              <a:ext cx="2208127" cy="2208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3982" y="3853843"/>
            <a:ext cx="4372562" cy="22680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06960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4477" y="3975088"/>
            <a:ext cx="3453369" cy="3107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001" y="704056"/>
            <a:ext cx="3021512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220" y="794997"/>
            <a:ext cx="673409" cy="612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5274" y="812874"/>
            <a:ext cx="2839415" cy="369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74" y="8006856"/>
            <a:ext cx="1154429" cy="1421572"/>
            <a:chOff x="117874" y="8006856"/>
            <a:chExt cx="1154429" cy="14215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74" y="8006856"/>
              <a:ext cx="1154429" cy="1421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31285" y="8879082"/>
            <a:ext cx="1154429" cy="1421572"/>
            <a:chOff x="17131285" y="8879082"/>
            <a:chExt cx="1154429" cy="14215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1285" y="8879082"/>
              <a:ext cx="1154429" cy="1421572"/>
            </a:xfrm>
            <a:prstGeom prst="rect">
              <a:avLst/>
            </a:prstGeom>
          </p:spPr>
        </p:pic>
      </p:grpSp>
      <p:pic>
        <p:nvPicPr>
          <p:cNvPr id="2" name="ㅁㅁㅁ">
            <a:hlinkClick r:id="" action="ppaction://media"/>
            <a:extLst>
              <a:ext uri="{FF2B5EF4-FFF2-40B4-BE49-F238E27FC236}">
                <a16:creationId xmlns:a16="http://schemas.microsoft.com/office/drawing/2014/main" id="{F426135C-34E5-4332-BD87-01754A6D0E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175200" y="2147518"/>
            <a:ext cx="11940074" cy="6711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4003" y="3853841"/>
            <a:ext cx="4372562" cy="22680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06960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4478" y="3975088"/>
            <a:ext cx="3466315" cy="3107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1383457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654" y="789246"/>
            <a:ext cx="812526" cy="612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369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58746" y="6611438"/>
            <a:ext cx="7539019" cy="2995027"/>
            <a:chOff x="8058746" y="6611438"/>
            <a:chExt cx="7539019" cy="29950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2403" y="6513936"/>
              <a:ext cx="2213948" cy="117002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4904" y="7839427"/>
              <a:ext cx="5383830" cy="185253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745653" y="7505681"/>
              <a:ext cx="6417466" cy="268287"/>
              <a:chOff x="8745653" y="7505681"/>
              <a:chExt cx="6417466" cy="2682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45653" y="7505681"/>
                <a:ext cx="6417466" cy="268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58746" y="6723037"/>
              <a:ext cx="1833575" cy="1833575"/>
              <a:chOff x="8058746" y="6723037"/>
              <a:chExt cx="1833575" cy="18335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58746" y="6723037"/>
                <a:ext cx="1833575" cy="18335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42838" y="7034957"/>
              <a:ext cx="1445058" cy="1213517"/>
              <a:chOff x="8242838" y="7034957"/>
              <a:chExt cx="1445058" cy="121351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42838" y="7034957"/>
                <a:ext cx="1445058" cy="121351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058746" y="2341562"/>
            <a:ext cx="7539019" cy="2845807"/>
            <a:chOff x="8058746" y="2341562"/>
            <a:chExt cx="7539019" cy="28458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2403" y="2244060"/>
              <a:ext cx="2213948" cy="117002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84904" y="3569551"/>
              <a:ext cx="5279832" cy="185253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745653" y="3235803"/>
              <a:ext cx="6417466" cy="268287"/>
              <a:chOff x="8745653" y="3235803"/>
              <a:chExt cx="6417466" cy="26828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45653" y="3235803"/>
                <a:ext cx="6417466" cy="2682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058746" y="2453158"/>
              <a:ext cx="1833575" cy="1833575"/>
              <a:chOff x="8058746" y="2453158"/>
              <a:chExt cx="1833575" cy="183357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058746" y="2453158"/>
                <a:ext cx="1833575" cy="18335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330693" y="2775425"/>
              <a:ext cx="1270633" cy="1203969"/>
              <a:chOff x="8330693" y="2775425"/>
              <a:chExt cx="1270633" cy="120396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30693" y="2775425"/>
                <a:ext cx="1270633" cy="12039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687931" y="4454162"/>
            <a:ext cx="7185489" cy="2995027"/>
            <a:chOff x="2687931" y="4454162"/>
            <a:chExt cx="7185489" cy="29950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3165" y="4356660"/>
              <a:ext cx="2213948" cy="117002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05665" y="5682151"/>
              <a:ext cx="4984290" cy="185253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687931" y="5342584"/>
              <a:ext cx="6417466" cy="268287"/>
              <a:chOff x="2687931" y="5342584"/>
              <a:chExt cx="6417466" cy="26828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87931" y="5342584"/>
                <a:ext cx="6417466" cy="2682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039845" y="4559940"/>
              <a:ext cx="1833575" cy="1833575"/>
              <a:chOff x="8039845" y="4559940"/>
              <a:chExt cx="1833575" cy="183357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39845" y="4559940"/>
                <a:ext cx="1833575" cy="183357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47570" y="4941661"/>
              <a:ext cx="1236881" cy="1127277"/>
              <a:chOff x="8347570" y="4941661"/>
              <a:chExt cx="1236881" cy="112727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347570" y="4941661"/>
                <a:ext cx="1236881" cy="112727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7131285" y="8879082"/>
            <a:ext cx="1154429" cy="1421572"/>
            <a:chOff x="17131285" y="8879082"/>
            <a:chExt cx="1154429" cy="142157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31285" y="8879082"/>
              <a:ext cx="1154429" cy="1421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0267" y="1309601"/>
            <a:ext cx="4887908" cy="1575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2696" y="6582354"/>
            <a:ext cx="2624643" cy="571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46977" y="3437184"/>
            <a:ext cx="2282669" cy="2735570"/>
            <a:chOff x="2246977" y="3437184"/>
            <a:chExt cx="2282669" cy="2735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977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4739" y="4300278"/>
            <a:ext cx="1259271" cy="5714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8922" y="4548986"/>
            <a:ext cx="1624713" cy="16256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9807" y="6959800"/>
            <a:ext cx="2917009" cy="326400"/>
            <a:chOff x="1929807" y="6959800"/>
            <a:chExt cx="2917009" cy="3264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9807" y="6959800"/>
              <a:ext cx="2917009" cy="3264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9058" y="6582354"/>
            <a:ext cx="2584962" cy="57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83341" y="3437184"/>
            <a:ext cx="2282669" cy="2735570"/>
            <a:chOff x="6083341" y="3437184"/>
            <a:chExt cx="2282669" cy="27355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3341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1103" y="4300278"/>
            <a:ext cx="1259271" cy="5714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03802" y="4548986"/>
            <a:ext cx="1832899" cy="16256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9363" y="6959800"/>
            <a:ext cx="2910624" cy="326400"/>
            <a:chOff x="5769363" y="6959800"/>
            <a:chExt cx="2910624" cy="3264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9363" y="6959800"/>
              <a:ext cx="2910624" cy="3264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15420" y="6582354"/>
            <a:ext cx="3483351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19704" y="3437184"/>
            <a:ext cx="2282669" cy="2735570"/>
            <a:chOff x="9919704" y="3437184"/>
            <a:chExt cx="2282669" cy="27355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9704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27466" y="4300278"/>
            <a:ext cx="1259271" cy="5714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1258" y="4548986"/>
            <a:ext cx="1854512" cy="16256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97246" y="6959800"/>
            <a:ext cx="2927586" cy="326400"/>
            <a:chOff x="9597246" y="6959800"/>
            <a:chExt cx="2927586" cy="3264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97246" y="6959800"/>
              <a:ext cx="2927586" cy="3264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1811" y="6582354"/>
            <a:ext cx="3403988" cy="5714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56068" y="3437184"/>
            <a:ext cx="2282669" cy="2735570"/>
            <a:chOff x="13756068" y="3437184"/>
            <a:chExt cx="2282669" cy="27355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56068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63830" y="4300278"/>
            <a:ext cx="1259271" cy="5714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63859" y="4548986"/>
            <a:ext cx="1855074" cy="16256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38898" y="6959800"/>
            <a:ext cx="2917009" cy="326400"/>
            <a:chOff x="13438898" y="6959800"/>
            <a:chExt cx="2917009" cy="3264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38898" y="6959800"/>
              <a:ext cx="2917009" cy="3264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8496" y="746880"/>
            <a:ext cx="1087593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15274" y="812874"/>
            <a:ext cx="2839415" cy="369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4654" y="789246"/>
            <a:ext cx="812526" cy="612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1285" y="8879082"/>
            <a:ext cx="1154429" cy="1421572"/>
            <a:chOff x="17131285" y="8879082"/>
            <a:chExt cx="1154429" cy="14215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31285" y="8879082"/>
              <a:ext cx="1154429" cy="1421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55116" y="2947964"/>
            <a:ext cx="9450825" cy="1845944"/>
            <a:chOff x="3655116" y="2947964"/>
            <a:chExt cx="9450825" cy="18459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55116" y="2947964"/>
              <a:ext cx="9450825" cy="18459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17444" y="4990551"/>
            <a:ext cx="9450825" cy="1845944"/>
            <a:chOff x="4417444" y="4990551"/>
            <a:chExt cx="9450825" cy="18459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7444" y="4990551"/>
              <a:ext cx="9450825" cy="18459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79773" y="7033138"/>
            <a:ext cx="9450825" cy="1845944"/>
            <a:chOff x="5179773" y="7033138"/>
            <a:chExt cx="9450825" cy="18459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79773" y="7033138"/>
              <a:ext cx="9450825" cy="18459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57559" y="2816993"/>
            <a:ext cx="2614736" cy="26827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19887" y="4859580"/>
            <a:ext cx="2798698" cy="26827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2215" y="6902167"/>
            <a:ext cx="2804447" cy="26827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96989" y="3377340"/>
            <a:ext cx="4609154" cy="7770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03707" y="5419926"/>
            <a:ext cx="5189949" cy="7581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15174" y="7462517"/>
            <a:ext cx="3198705" cy="7770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8496" y="746880"/>
            <a:ext cx="1087593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15274" y="812874"/>
            <a:ext cx="2839415" cy="369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4654" y="789246"/>
            <a:ext cx="812526" cy="612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1285" y="8879082"/>
            <a:ext cx="1154429" cy="1421572"/>
            <a:chOff x="17131285" y="8879082"/>
            <a:chExt cx="1154429" cy="14215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31285" y="8879082"/>
              <a:ext cx="1154429" cy="1421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36905" y="2491715"/>
            <a:ext cx="8811904" cy="6172500"/>
            <a:chOff x="4736905" y="2491715"/>
            <a:chExt cx="8811904" cy="617250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097934" y="2491715"/>
              <a:ext cx="8450876" cy="1301176"/>
              <a:chOff x="5097934" y="2491715"/>
              <a:chExt cx="8450876" cy="13011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097934" y="2491715"/>
                <a:ext cx="8450876" cy="13011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97934" y="4105719"/>
              <a:ext cx="8450876" cy="1301176"/>
              <a:chOff x="5097934" y="4105719"/>
              <a:chExt cx="8450876" cy="13011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097934" y="4105719"/>
                <a:ext cx="8450876" cy="13011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97934" y="5747651"/>
              <a:ext cx="8450876" cy="1301176"/>
              <a:chOff x="5097934" y="5747651"/>
              <a:chExt cx="8450876" cy="13011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97934" y="5747651"/>
                <a:ext cx="8450876" cy="13011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097934" y="7363038"/>
              <a:ext cx="8450876" cy="1301176"/>
              <a:chOff x="5097934" y="7363038"/>
              <a:chExt cx="8450876" cy="130117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97934" y="7363038"/>
                <a:ext cx="8450876" cy="130117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5809" y="2577259"/>
              <a:ext cx="7134734" cy="122048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736905" y="2678002"/>
              <a:ext cx="930099" cy="930099"/>
              <a:chOff x="4736905" y="2678002"/>
              <a:chExt cx="930099" cy="9300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736905" y="2678002"/>
                <a:ext cx="930099" cy="93009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5605" y="2751577"/>
              <a:ext cx="852365" cy="82900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25809" y="4212431"/>
              <a:ext cx="7204094" cy="122048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4736905" y="4281764"/>
              <a:ext cx="930099" cy="930099"/>
              <a:chOff x="4736905" y="4281764"/>
              <a:chExt cx="930099" cy="93009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736905" y="4281764"/>
                <a:ext cx="930099" cy="93009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66969" y="4355339"/>
              <a:ext cx="882992" cy="829004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23469" y="5849092"/>
              <a:ext cx="7359819" cy="122048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4736905" y="5929867"/>
              <a:ext cx="930099" cy="930099"/>
              <a:chOff x="4736905" y="5929867"/>
              <a:chExt cx="930099" cy="93009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736905" y="5929867"/>
                <a:ext cx="930099" cy="93009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66969" y="6003442"/>
              <a:ext cx="882532" cy="82900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25809" y="7491621"/>
              <a:ext cx="7165850" cy="122048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4736905" y="7551426"/>
              <a:ext cx="930099" cy="930099"/>
              <a:chOff x="4736905" y="7551426"/>
              <a:chExt cx="930099" cy="93009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736905" y="7551426"/>
                <a:ext cx="930099" cy="93009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66969" y="7625001"/>
              <a:ext cx="888058" cy="829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509144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7"/>
            <a:ext cx="675960" cy="10458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369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5951" y="1839106"/>
            <a:ext cx="3101316" cy="11607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2479" y="2832650"/>
            <a:ext cx="13801456" cy="14392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5951" y="4271211"/>
            <a:ext cx="1903956" cy="11607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7536" y="5199793"/>
            <a:ext cx="12910038" cy="14242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5951" y="6567925"/>
            <a:ext cx="1903956" cy="11607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7421" y="7406345"/>
            <a:ext cx="6639768" cy="143922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1462821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7"/>
            <a:ext cx="675960" cy="10458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369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1626" y="3782356"/>
            <a:ext cx="904564" cy="148244"/>
            <a:chOff x="8831626" y="3782356"/>
            <a:chExt cx="904564" cy="148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831626" y="3782356"/>
              <a:ext cx="904564" cy="148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02299" y="4603407"/>
            <a:ext cx="793640" cy="152856"/>
            <a:chOff x="15402299" y="4603407"/>
            <a:chExt cx="793640" cy="1528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402299" y="4603407"/>
              <a:ext cx="793640" cy="1528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83857" y="5555948"/>
            <a:ext cx="2823440" cy="3159828"/>
            <a:chOff x="4583857" y="5555948"/>
            <a:chExt cx="2823440" cy="31598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83857" y="5555948"/>
              <a:ext cx="2823440" cy="31598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3399" y="5274682"/>
            <a:ext cx="3074762" cy="3441093"/>
            <a:chOff x="1053399" y="5274682"/>
            <a:chExt cx="3074762" cy="34410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3399" y="5274682"/>
              <a:ext cx="3074762" cy="34410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62992" y="5555948"/>
            <a:ext cx="2823440" cy="3159828"/>
            <a:chOff x="7862992" y="5555948"/>
            <a:chExt cx="2823440" cy="31598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2992" y="5555948"/>
              <a:ext cx="2823440" cy="31598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42127" y="5555948"/>
            <a:ext cx="2823440" cy="3159828"/>
            <a:chOff x="11142127" y="5555948"/>
            <a:chExt cx="2823440" cy="31598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2127" y="5555948"/>
              <a:ext cx="2823440" cy="31598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90780" y="4206083"/>
            <a:ext cx="13229815" cy="205354"/>
            <a:chOff x="2590780" y="4206083"/>
            <a:chExt cx="13229815" cy="2053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0780" y="4206083"/>
              <a:ext cx="13229815" cy="2053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04761" y="4609840"/>
            <a:ext cx="801199" cy="155262"/>
            <a:chOff x="2204761" y="4609840"/>
            <a:chExt cx="801199" cy="1552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204761" y="4609840"/>
              <a:ext cx="801199" cy="1552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08073" y="4623158"/>
            <a:ext cx="807973" cy="147192"/>
            <a:chOff x="5608073" y="4623158"/>
            <a:chExt cx="807973" cy="1471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08073" y="4623158"/>
              <a:ext cx="807973" cy="1471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79081" y="4602339"/>
            <a:ext cx="793640" cy="147590"/>
            <a:chOff x="8879081" y="4602339"/>
            <a:chExt cx="793640" cy="1475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879081" y="4602339"/>
              <a:ext cx="793640" cy="1475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42923" y="4609229"/>
            <a:ext cx="793640" cy="152856"/>
            <a:chOff x="12142923" y="4609229"/>
            <a:chExt cx="793640" cy="15285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142923" y="4609229"/>
              <a:ext cx="793640" cy="1528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76690" y="4874551"/>
            <a:ext cx="1431884" cy="1431884"/>
            <a:chOff x="1876690" y="4874551"/>
            <a:chExt cx="1431884" cy="143188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6690" y="4874551"/>
              <a:ext cx="1431884" cy="14318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79635" y="4874551"/>
            <a:ext cx="1431884" cy="1431884"/>
            <a:chOff x="5279635" y="4874551"/>
            <a:chExt cx="1431884" cy="143188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79635" y="4874551"/>
              <a:ext cx="1431884" cy="14318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58770" y="4874551"/>
            <a:ext cx="1431884" cy="1431884"/>
            <a:chOff x="8558770" y="4874551"/>
            <a:chExt cx="1431884" cy="143188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8770" y="4874551"/>
              <a:ext cx="1431884" cy="14318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837905" y="4874551"/>
            <a:ext cx="1431884" cy="1431884"/>
            <a:chOff x="11837905" y="4874551"/>
            <a:chExt cx="1431884" cy="143188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37905" y="4874551"/>
              <a:ext cx="1431884" cy="143188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753762" y="2122339"/>
            <a:ext cx="5041899" cy="1290180"/>
            <a:chOff x="6753762" y="2122339"/>
            <a:chExt cx="5041899" cy="129018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53762" y="2122339"/>
              <a:ext cx="5041899" cy="129018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66290" y="2064208"/>
            <a:ext cx="4217957" cy="148390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9429" y="6797915"/>
            <a:ext cx="2374675" cy="98491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86658" y="6797915"/>
            <a:ext cx="2374675" cy="98491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65791" y="6797915"/>
            <a:ext cx="2374675" cy="98491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44972" y="6797915"/>
            <a:ext cx="2374675" cy="98491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95601" y="7722239"/>
            <a:ext cx="2088517" cy="88119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54068" y="6407944"/>
            <a:ext cx="1334740" cy="68569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71297" y="6407944"/>
            <a:ext cx="1334740" cy="68569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450440" y="6407944"/>
            <a:ext cx="1334740" cy="68569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729525" y="6407944"/>
            <a:ext cx="1334740" cy="68569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912830" y="7722239"/>
            <a:ext cx="1955535" cy="88119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191963" y="7722239"/>
            <a:ext cx="1955535" cy="88119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471096" y="7722239"/>
            <a:ext cx="1790454" cy="88119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408876" y="5553045"/>
            <a:ext cx="2823440" cy="3159828"/>
            <a:chOff x="14408876" y="5553045"/>
            <a:chExt cx="2823440" cy="315982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08876" y="5553045"/>
              <a:ext cx="2823440" cy="315982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104653" y="4871648"/>
            <a:ext cx="1431884" cy="1431884"/>
            <a:chOff x="15104653" y="4871648"/>
            <a:chExt cx="1431884" cy="143188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04653" y="4871648"/>
              <a:ext cx="1431884" cy="1431884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11638" y="6795010"/>
            <a:ext cx="2374675" cy="98491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996287" y="6405040"/>
            <a:ext cx="1334740" cy="685697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737858" y="7719344"/>
            <a:ext cx="1758354" cy="88119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099693" y="4883915"/>
            <a:ext cx="970357" cy="1229779"/>
            <a:chOff x="2099693" y="4883915"/>
            <a:chExt cx="970357" cy="122977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99693" y="4883915"/>
              <a:ext cx="970357" cy="122977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04260" y="4875587"/>
            <a:ext cx="936287" cy="1232156"/>
            <a:chOff x="8804260" y="4875587"/>
            <a:chExt cx="936287" cy="123215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04260" y="4875587"/>
              <a:ext cx="936287" cy="123215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456824" y="4895703"/>
            <a:ext cx="1103521" cy="1217991"/>
            <a:chOff x="5456824" y="4895703"/>
            <a:chExt cx="1103521" cy="121799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56824" y="4895703"/>
              <a:ext cx="1103521" cy="12179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338273" y="4903154"/>
            <a:ext cx="975945" cy="1192384"/>
            <a:chOff x="15338273" y="4903154"/>
            <a:chExt cx="975945" cy="119238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38273" y="4903154"/>
              <a:ext cx="975945" cy="11923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837865" y="4901369"/>
            <a:ext cx="1181395" cy="1310273"/>
            <a:chOff x="11837865" y="4901369"/>
            <a:chExt cx="1181395" cy="131027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837865" y="4901369"/>
              <a:ext cx="1181395" cy="1310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0439" y="4045852"/>
            <a:ext cx="8187102" cy="20570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6821" y="5878145"/>
            <a:ext cx="4484448" cy="79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47059" y="5462895"/>
            <a:ext cx="6786647" cy="493714"/>
            <a:chOff x="5647059" y="5462895"/>
            <a:chExt cx="6786647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059" y="5462895"/>
              <a:ext cx="678664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43230" y="5022424"/>
            <a:ext cx="719110" cy="798125"/>
            <a:chOff x="12443230" y="5022424"/>
            <a:chExt cx="719110" cy="7981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3230" y="5022424"/>
              <a:ext cx="719110" cy="7981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11602" y="4185504"/>
            <a:ext cx="4411725" cy="15999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06960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1788" y="3975087"/>
            <a:ext cx="3105169" cy="3107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4685" y="719967"/>
            <a:ext cx="1669312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1439" y="3187010"/>
            <a:ext cx="5577748" cy="17033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11836" cy="6121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43226" y="2538512"/>
            <a:ext cx="3262102" cy="601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6258" y="2305590"/>
            <a:ext cx="633198" cy="2671304"/>
            <a:chOff x="8826258" y="2305590"/>
            <a:chExt cx="633198" cy="267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6258" y="2305590"/>
              <a:ext cx="633198" cy="26713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72897" y="2305590"/>
            <a:ext cx="633198" cy="2671304"/>
            <a:chOff x="16072897" y="2305590"/>
            <a:chExt cx="633198" cy="26713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72897" y="2305590"/>
              <a:ext cx="633198" cy="267130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58446" y="6780503"/>
            <a:ext cx="6652162" cy="16052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43226" y="6115474"/>
            <a:ext cx="4195868" cy="6013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26258" y="5873029"/>
            <a:ext cx="633198" cy="2671304"/>
            <a:chOff x="8826258" y="5873029"/>
            <a:chExt cx="633198" cy="26713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26258" y="5873029"/>
              <a:ext cx="633198" cy="26713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72897" y="5853981"/>
            <a:ext cx="633198" cy="2671304"/>
            <a:chOff x="16072897" y="5853981"/>
            <a:chExt cx="633198" cy="26713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72897" y="5853981"/>
              <a:ext cx="633198" cy="26713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7276" y="2360514"/>
            <a:ext cx="8247642" cy="6434771"/>
            <a:chOff x="-17276" y="2360514"/>
            <a:chExt cx="8247642" cy="64347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21255" y="2695418"/>
              <a:ext cx="6475780" cy="5570808"/>
              <a:chOff x="1621255" y="2695418"/>
              <a:chExt cx="6475780" cy="557080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899335" y="7772512"/>
                <a:ext cx="6197700" cy="493714"/>
                <a:chOff x="1899335" y="7772512"/>
                <a:chExt cx="6197700" cy="49371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899335" y="7772512"/>
                  <a:ext cx="6197700" cy="49371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-826246" y="5142918"/>
                <a:ext cx="5388715" cy="493714"/>
                <a:chOff x="-826246" y="5142918"/>
                <a:chExt cx="5388715" cy="49371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-826246" y="5142918"/>
                  <a:ext cx="5388715" cy="4937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2093406" y="8218475"/>
              <a:ext cx="5222714" cy="439868"/>
              <a:chOff x="2093406" y="8218475"/>
              <a:chExt cx="5222714" cy="43986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055311" y="8246002"/>
                <a:ext cx="716173" cy="457131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212898" y="8180381"/>
                <a:ext cx="716173" cy="519035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370485" y="8183207"/>
                <a:ext cx="716173" cy="519035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528071" y="8186033"/>
                <a:ext cx="716173" cy="519035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685658" y="8191688"/>
                <a:ext cx="716173" cy="51903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90382" y="8366724"/>
              <a:ext cx="778711" cy="57141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4893" y="2312896"/>
              <a:ext cx="1993423" cy="1249175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3382" y="6438744"/>
              <a:ext cx="716173" cy="51903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10972" y="5411220"/>
              <a:ext cx="716173" cy="51903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35220" y="4823572"/>
              <a:ext cx="716173" cy="51903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26144" y="3978782"/>
              <a:ext cx="716173" cy="51903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05288" y="2916606"/>
              <a:ext cx="716173" cy="51903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25068" y="7272896"/>
              <a:ext cx="716173" cy="519035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020" y="5539515"/>
              <a:ext cx="716173" cy="51903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86972" y="3806134"/>
              <a:ext cx="716173" cy="51903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916676" y="6594713"/>
              <a:ext cx="1890331" cy="391331"/>
              <a:chOff x="1916676" y="6594713"/>
              <a:chExt cx="1890331" cy="39133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2820000">
                <a:off x="1916676" y="6594713"/>
                <a:ext cx="1890331" cy="39133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260584" y="5682369"/>
              <a:ext cx="1533499" cy="391331"/>
              <a:chOff x="3260584" y="5682369"/>
              <a:chExt cx="1533499" cy="39133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1320000">
                <a:off x="3260584" y="5682369"/>
                <a:ext cx="1533499" cy="3913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460757" y="5010695"/>
              <a:ext cx="1533499" cy="391331"/>
              <a:chOff x="4460757" y="5010695"/>
              <a:chExt cx="1533499" cy="39133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2340000">
                <a:off x="4460757" y="5010695"/>
                <a:ext cx="1533499" cy="39133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510823" y="4088103"/>
              <a:ext cx="1690520" cy="391331"/>
              <a:chOff x="5510823" y="4088103"/>
              <a:chExt cx="1690520" cy="39133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2400000">
                <a:off x="5510823" y="4088103"/>
                <a:ext cx="1690520" cy="39133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841731" y="3869685"/>
              <a:ext cx="1533499" cy="391331"/>
              <a:chOff x="5841731" y="3869685"/>
              <a:chExt cx="1533499" cy="39133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13200000">
                <a:off x="5841731" y="3869685"/>
                <a:ext cx="1533499" cy="3913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4685" y="719967"/>
            <a:ext cx="1669312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2272" y="3897356"/>
            <a:ext cx="7014275" cy="17033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11836" cy="6121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4059" y="3270972"/>
            <a:ext cx="3573357" cy="601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7091" y="3009479"/>
            <a:ext cx="633198" cy="4944808"/>
            <a:chOff x="9487091" y="3009479"/>
            <a:chExt cx="633198" cy="4944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7091" y="3009479"/>
              <a:ext cx="633198" cy="49448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33730" y="3009479"/>
            <a:ext cx="633198" cy="4944808"/>
            <a:chOff x="16733730" y="3009479"/>
            <a:chExt cx="633198" cy="49448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33730" y="3009479"/>
              <a:ext cx="633198" cy="4944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66681" y="2469783"/>
            <a:ext cx="4965584" cy="3004845"/>
            <a:chOff x="2466681" y="2469783"/>
            <a:chExt cx="4965584" cy="30048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6681" y="2469783"/>
              <a:ext cx="4965584" cy="3004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42737" y="5883604"/>
            <a:ext cx="2206158" cy="2206158"/>
            <a:chOff x="2342737" y="5883604"/>
            <a:chExt cx="2206158" cy="22061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42737" y="5883604"/>
              <a:ext cx="2206158" cy="22061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20955" y="6186703"/>
            <a:ext cx="1577977" cy="1581203"/>
            <a:chOff x="5920955" y="6186703"/>
            <a:chExt cx="1577977" cy="15812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0955" y="6186703"/>
              <a:ext cx="1577977" cy="15812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01089" y="6634966"/>
            <a:ext cx="798963" cy="798963"/>
            <a:chOff x="4701089" y="6634966"/>
            <a:chExt cx="798963" cy="7989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089" y="6634966"/>
              <a:ext cx="798963" cy="79896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70467" y="7935241"/>
            <a:ext cx="1496899" cy="5714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72269" y="7922443"/>
            <a:ext cx="1807755" cy="5714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12287" y="5734926"/>
            <a:ext cx="6897328" cy="20755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0315" y="7963101"/>
            <a:ext cx="4349132" cy="1306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11836" cy="6121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4685" y="719967"/>
            <a:ext cx="1669312" cy="571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57635" y="1926487"/>
            <a:ext cx="4963369" cy="1426969"/>
            <a:chOff x="2957635" y="1926487"/>
            <a:chExt cx="4963369" cy="14269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7635" y="1926487"/>
              <a:ext cx="4963369" cy="14269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95310" y="4522148"/>
            <a:ext cx="3894567" cy="3144084"/>
            <a:chOff x="3495310" y="4522148"/>
            <a:chExt cx="3894567" cy="31440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5310" y="4522148"/>
              <a:ext cx="3894567" cy="31440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5779" y="7963015"/>
            <a:ext cx="3988431" cy="13083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00112" y="2670106"/>
            <a:ext cx="4983597" cy="4983597"/>
            <a:chOff x="10800112" y="2670106"/>
            <a:chExt cx="4983597" cy="49835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00112" y="2670106"/>
              <a:ext cx="4983597" cy="4983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40024" y="3391551"/>
            <a:ext cx="998591" cy="1026166"/>
            <a:chOff x="4940024" y="3391551"/>
            <a:chExt cx="998591" cy="10261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0024" y="3391551"/>
              <a:ext cx="998591" cy="1026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1462821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123" y="794996"/>
            <a:ext cx="611836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1744" y="4976894"/>
            <a:ext cx="1400822" cy="958695"/>
            <a:chOff x="1331744" y="4976894"/>
            <a:chExt cx="1400822" cy="9586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744" y="4976894"/>
              <a:ext cx="1400822" cy="9586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0683" y="5773212"/>
            <a:ext cx="14255412" cy="199632"/>
            <a:chOff x="2450683" y="5773212"/>
            <a:chExt cx="14255412" cy="1996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0683" y="5773212"/>
              <a:ext cx="14255412" cy="1996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64799" y="7126856"/>
            <a:ext cx="3331743" cy="21345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53960" y="6247474"/>
            <a:ext cx="1574453" cy="6013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22981" y="5699033"/>
            <a:ext cx="328944" cy="328944"/>
            <a:chOff x="4322981" y="5699033"/>
            <a:chExt cx="328944" cy="3289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2981" y="5699033"/>
              <a:ext cx="328944" cy="3289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12591" y="2574943"/>
            <a:ext cx="3588630" cy="21495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33398" y="4896617"/>
            <a:ext cx="1606528" cy="6013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02427" y="5708557"/>
            <a:ext cx="328944" cy="328944"/>
            <a:chOff x="7702427" y="5708557"/>
            <a:chExt cx="328944" cy="3289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02427" y="5708557"/>
              <a:ext cx="328944" cy="3289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95875" y="7126856"/>
            <a:ext cx="3580421" cy="21345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12836" y="6247474"/>
            <a:ext cx="1607530" cy="6013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81873" y="5699033"/>
            <a:ext cx="328944" cy="328944"/>
            <a:chOff x="11081873" y="5699033"/>
            <a:chExt cx="328944" cy="3289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81873" y="5699033"/>
              <a:ext cx="328944" cy="32894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31675" y="2659142"/>
            <a:ext cx="2420559" cy="213450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01788" y="4906141"/>
            <a:ext cx="1476058" cy="6013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61318" y="5708557"/>
            <a:ext cx="328944" cy="328944"/>
            <a:chOff x="14461318" y="5708557"/>
            <a:chExt cx="328944" cy="3289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61318" y="5708557"/>
              <a:ext cx="328944" cy="3289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43851" y="6666294"/>
            <a:ext cx="1863768" cy="362368"/>
            <a:chOff x="3543851" y="6666294"/>
            <a:chExt cx="1863768" cy="3623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43851" y="6666294"/>
              <a:ext cx="1863768" cy="362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27861" y="6666294"/>
            <a:ext cx="1863768" cy="362368"/>
            <a:chOff x="10327861" y="6666294"/>
            <a:chExt cx="1863768" cy="36236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27861" y="6666294"/>
              <a:ext cx="1863768" cy="3623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21614" y="4605003"/>
            <a:ext cx="1863768" cy="362368"/>
            <a:chOff x="6921614" y="4605003"/>
            <a:chExt cx="1863768" cy="36236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1614" y="4605003"/>
              <a:ext cx="1863768" cy="3623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05625" y="4605003"/>
            <a:ext cx="1863768" cy="362368"/>
            <a:chOff x="13705625" y="4605003"/>
            <a:chExt cx="1863768" cy="3623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05625" y="4605003"/>
              <a:ext cx="1863768" cy="3623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860568" cy="57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15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123" y="794996"/>
            <a:ext cx="611836" cy="612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900" y="2522521"/>
            <a:ext cx="7622797" cy="5240673"/>
            <a:chOff x="1112900" y="2522521"/>
            <a:chExt cx="7622797" cy="52406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900" y="2522521"/>
              <a:ext cx="7622797" cy="52406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73773" y="8087220"/>
            <a:ext cx="3118068" cy="6901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34949" y="8120261"/>
            <a:ext cx="2422988" cy="6856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11975" y="2608235"/>
            <a:ext cx="6871452" cy="5156447"/>
            <a:chOff x="10111975" y="2608235"/>
            <a:chExt cx="6871452" cy="51564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1975" y="2608235"/>
              <a:ext cx="6871452" cy="5156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7811" y="4244240"/>
            <a:ext cx="5732841" cy="1212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06960" cy="1092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6979" y="3975087"/>
            <a:ext cx="3405687" cy="3107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9323853"/>
            <a:ext cx="3632845" cy="981850"/>
            <a:chOff x="-19048" y="9323853"/>
            <a:chExt cx="3632845" cy="9818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48" y="9323853"/>
              <a:ext cx="3632845" cy="98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사용자 지정</PresentationFormat>
  <Paragraphs>0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21SMT018</cp:lastModifiedBy>
  <cp:revision>3</cp:revision>
  <dcterms:created xsi:type="dcterms:W3CDTF">2021-06-30T12:22:58Z</dcterms:created>
  <dcterms:modified xsi:type="dcterms:W3CDTF">2021-06-30T04:41:36Z</dcterms:modified>
</cp:coreProperties>
</file>